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2" r:id="rId6"/>
    <p:sldId id="260"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5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24060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39461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96631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9968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35547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2FEDD33-E83A-484E-8517-C4660C4C7947}" type="datetimeFigureOut">
              <a:rPr lang="nl-NL" smtClean="0"/>
              <a:t>12-10-2017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38556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2FEDD33-E83A-484E-8517-C4660C4C7947}" type="datetimeFigureOut">
              <a:rPr lang="nl-NL" smtClean="0"/>
              <a:t>12-10-2017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134687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2FEDD33-E83A-484E-8517-C4660C4C7947}" type="datetimeFigureOut">
              <a:rPr lang="nl-NL" smtClean="0"/>
              <a:t>12-10-2017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24547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2FEDD33-E83A-484E-8517-C4660C4C7947}" type="datetimeFigureOut">
              <a:rPr lang="nl-NL" smtClean="0"/>
              <a:t>12-10-2017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22568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2FEDD33-E83A-484E-8517-C4660C4C7947}" type="datetimeFigureOut">
              <a:rPr lang="nl-NL" smtClean="0"/>
              <a:t>12-10-2017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398505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2FEDD33-E83A-484E-8517-C4660C4C7947}" type="datetimeFigureOut">
              <a:rPr lang="nl-NL" smtClean="0"/>
              <a:t>12-10-2017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95ED2C9-D8AF-47FD-90F5-70C1EF4D5E66}" type="slidenum">
              <a:rPr lang="nl-NL" smtClean="0"/>
              <a:t>‹nr.›</a:t>
            </a:fld>
            <a:endParaRPr lang="nl-NL"/>
          </a:p>
        </p:txBody>
      </p:sp>
    </p:spTree>
    <p:extLst>
      <p:ext uri="{BB962C8B-B14F-4D97-AF65-F5344CB8AC3E}">
        <p14:creationId xmlns:p14="http://schemas.microsoft.com/office/powerpoint/2010/main" val="102973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EDD33-E83A-484E-8517-C4660C4C7947}" type="datetimeFigureOut">
              <a:rPr lang="nl-NL" smtClean="0"/>
              <a:t>12-10-2017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ED2C9-D8AF-47FD-90F5-70C1EF4D5E66}" type="slidenum">
              <a:rPr lang="nl-NL" smtClean="0"/>
              <a:t>‹nr.›</a:t>
            </a:fld>
            <a:endParaRPr lang="nl-NL"/>
          </a:p>
        </p:txBody>
      </p:sp>
    </p:spTree>
    <p:extLst>
      <p:ext uri="{BB962C8B-B14F-4D97-AF65-F5344CB8AC3E}">
        <p14:creationId xmlns:p14="http://schemas.microsoft.com/office/powerpoint/2010/main" val="392682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090466"/>
          </a:xfrm>
        </p:spPr>
        <p:txBody>
          <a:bodyPr/>
          <a:lstStyle/>
          <a:p>
            <a:r>
              <a:rPr lang="fi-FI" dirty="0" smtClean="0"/>
              <a:t>Lied </a:t>
            </a:r>
            <a:r>
              <a:rPr lang="fi-FI" dirty="0" smtClean="0"/>
              <a:t>103 Sinin </a:t>
            </a:r>
            <a:r>
              <a:rPr lang="fi-FI" dirty="0" smtClean="0"/>
              <a:t>tawila </a:t>
            </a:r>
            <a:r>
              <a:rPr lang="fi-FI" dirty="0" smtClean="0"/>
              <a:t>madat</a:t>
            </a:r>
            <a:br>
              <a:rPr lang="fi-FI" dirty="0" smtClean="0"/>
            </a:br>
            <a:r>
              <a:rPr lang="fi-FI" sz="2800" dirty="0" smtClean="0"/>
              <a:t>646</a:t>
            </a:r>
            <a:endParaRPr lang="nl-NL" sz="2800" dirty="0"/>
          </a:p>
        </p:txBody>
      </p:sp>
    </p:spTree>
    <p:extLst>
      <p:ext uri="{BB962C8B-B14F-4D97-AF65-F5344CB8AC3E}">
        <p14:creationId xmlns:p14="http://schemas.microsoft.com/office/powerpoint/2010/main" val="268979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97152"/>
          </a:xfrm>
        </p:spPr>
        <p:txBody>
          <a:bodyPr>
            <a:normAutofit/>
          </a:bodyPr>
          <a:lstStyle/>
          <a:p>
            <a:pPr>
              <a:spcAft>
                <a:spcPts val="0"/>
              </a:spcAft>
              <a:tabLst>
                <a:tab pos="2495550" algn="l"/>
              </a:tabLst>
            </a:pPr>
            <a:r>
              <a:rPr lang="ar-SA" sz="4000" b="1" dirty="0" smtClean="0">
                <a:effectLst/>
                <a:latin typeface="+mn-lt"/>
                <a:ea typeface="Times New Roman"/>
              </a:rPr>
              <a:t>سنين طويله مضت والرب معتني بي</a:t>
            </a:r>
            <a:r>
              <a:rPr lang="nl-NL" sz="4000" b="1" dirty="0" smtClean="0">
                <a:effectLst/>
                <a:latin typeface="+mn-lt"/>
                <a:ea typeface="Times New Roman"/>
              </a:rPr>
              <a:t>  -1</a:t>
            </a:r>
            <a:r>
              <a:rPr lang="nl-NL" sz="4000" dirty="0" smtClean="0">
                <a:effectLst/>
                <a:latin typeface="+mn-lt"/>
                <a:ea typeface="Times New Roman"/>
              </a:rPr>
              <a:t/>
            </a:r>
            <a:br>
              <a:rPr lang="nl-NL" sz="4000" dirty="0" smtClean="0">
                <a:effectLst/>
                <a:latin typeface="+mn-lt"/>
                <a:ea typeface="Times New Roman"/>
              </a:rPr>
            </a:br>
            <a:r>
              <a:rPr lang="nl-NL" sz="4000" b="1" dirty="0" err="1" smtClean="0">
                <a:effectLst/>
                <a:latin typeface="+mn-lt"/>
                <a:ea typeface="Times New Roman"/>
              </a:rPr>
              <a:t>Sinin</a:t>
            </a:r>
            <a:r>
              <a:rPr lang="nl-NL" sz="4000" b="1" dirty="0" smtClean="0">
                <a:effectLst/>
                <a:latin typeface="+mn-lt"/>
                <a:ea typeface="Times New Roman"/>
              </a:rPr>
              <a:t> </a:t>
            </a:r>
            <a:r>
              <a:rPr lang="nl-NL" sz="4000" b="1" dirty="0" err="1" smtClean="0">
                <a:effectLst/>
                <a:latin typeface="+mn-lt"/>
                <a:ea typeface="Times New Roman"/>
              </a:rPr>
              <a:t>tawila</a:t>
            </a:r>
            <a:r>
              <a:rPr lang="nl-NL" sz="4000" b="1" dirty="0" smtClean="0">
                <a:effectLst/>
                <a:latin typeface="+mn-lt"/>
                <a:ea typeface="Times New Roman"/>
              </a:rPr>
              <a:t> </a:t>
            </a:r>
            <a:r>
              <a:rPr lang="nl-NL" sz="4000" b="1" dirty="0" err="1" smtClean="0">
                <a:effectLst/>
                <a:latin typeface="+mn-lt"/>
                <a:ea typeface="Times New Roman"/>
              </a:rPr>
              <a:t>madaaat</a:t>
            </a:r>
            <a:r>
              <a:rPr lang="nl-NL" sz="4000" b="1" dirty="0" smtClean="0">
                <a:effectLst/>
                <a:latin typeface="+mn-lt"/>
                <a:ea typeface="Times New Roman"/>
              </a:rPr>
              <a:t>, </a:t>
            </a:r>
            <a:br>
              <a:rPr lang="nl-NL" sz="4000" b="1" dirty="0" smtClean="0">
                <a:effectLst/>
                <a:latin typeface="+mn-lt"/>
                <a:ea typeface="Times New Roman"/>
              </a:rPr>
            </a:br>
            <a:r>
              <a:rPr lang="nl-NL" sz="4000" b="1" dirty="0" err="1" smtClean="0">
                <a:effectLst/>
                <a:latin typeface="+mn-lt"/>
                <a:ea typeface="Times New Roman"/>
              </a:rPr>
              <a:t>wer</a:t>
            </a:r>
            <a:r>
              <a:rPr lang="nl-NL" sz="4000" b="1" dirty="0" smtClean="0">
                <a:effectLst/>
                <a:latin typeface="+mn-lt"/>
                <a:ea typeface="Times New Roman"/>
              </a:rPr>
              <a:t> rabbi </a:t>
            </a:r>
            <a:r>
              <a:rPr lang="nl-NL" sz="4000" b="1" dirty="0" err="1" smtClean="0">
                <a:effectLst/>
                <a:latin typeface="+mn-lt"/>
                <a:ea typeface="Times New Roman"/>
              </a:rPr>
              <a:t>moetanie</a:t>
            </a:r>
            <a:r>
              <a:rPr lang="nl-NL" sz="4000" b="1" dirty="0" smtClean="0">
                <a:effectLst/>
                <a:latin typeface="+mn-lt"/>
                <a:ea typeface="Times New Roman"/>
              </a:rPr>
              <a:t> bie-ja</a:t>
            </a:r>
            <a:br>
              <a:rPr lang="nl-NL" sz="4000" b="1" dirty="0" smtClean="0">
                <a:effectLst/>
                <a:latin typeface="+mn-lt"/>
                <a:ea typeface="Times New Roman"/>
              </a:rPr>
            </a:br>
            <a:r>
              <a:rPr lang="ar-SA" sz="4000" b="1" dirty="0" smtClean="0">
                <a:effectLst/>
                <a:latin typeface="+mn-lt"/>
                <a:ea typeface="Times New Roman"/>
              </a:rPr>
              <a:t>وكل يوم محمول عالاذرع الابديه</a:t>
            </a:r>
            <a:r>
              <a:rPr lang="nl-NL" sz="4000" dirty="0" smtClean="0">
                <a:effectLst/>
                <a:latin typeface="+mn-lt"/>
                <a:ea typeface="Times New Roman"/>
              </a:rPr>
              <a:t/>
            </a:r>
            <a:br>
              <a:rPr lang="nl-NL" sz="4000" dirty="0" smtClean="0">
                <a:effectLst/>
                <a:latin typeface="+mn-lt"/>
                <a:ea typeface="Times New Roman"/>
              </a:rPr>
            </a:br>
            <a:r>
              <a:rPr lang="nl-NL" sz="4000" b="1" dirty="0" smtClean="0">
                <a:effectLst/>
                <a:latin typeface="+mn-lt"/>
                <a:ea typeface="Times New Roman"/>
              </a:rPr>
              <a:t>We </a:t>
            </a:r>
            <a:r>
              <a:rPr lang="nl-NL" sz="4000" b="1" dirty="0" err="1" smtClean="0">
                <a:effectLst/>
                <a:latin typeface="+mn-lt"/>
                <a:ea typeface="Times New Roman"/>
              </a:rPr>
              <a:t>koeli</a:t>
            </a:r>
            <a:r>
              <a:rPr lang="nl-NL" sz="4000" b="1" dirty="0" smtClean="0">
                <a:effectLst/>
                <a:latin typeface="+mn-lt"/>
                <a:ea typeface="Times New Roman"/>
              </a:rPr>
              <a:t> </a:t>
            </a:r>
            <a:r>
              <a:rPr lang="nl-NL" sz="4000" b="1" dirty="0" err="1" smtClean="0">
                <a:effectLst/>
                <a:latin typeface="+mn-lt"/>
                <a:ea typeface="Times New Roman"/>
              </a:rPr>
              <a:t>joem</a:t>
            </a:r>
            <a:r>
              <a:rPr lang="nl-NL" sz="4000" b="1" dirty="0" smtClean="0">
                <a:effectLst/>
                <a:latin typeface="+mn-lt"/>
                <a:ea typeface="Times New Roman"/>
              </a:rPr>
              <a:t> </a:t>
            </a:r>
            <a:r>
              <a:rPr lang="nl-NL" sz="4000" b="1" dirty="0" err="1" smtClean="0">
                <a:effectLst/>
                <a:latin typeface="+mn-lt"/>
                <a:ea typeface="Times New Roman"/>
              </a:rPr>
              <a:t>mahmoel</a:t>
            </a:r>
            <a:r>
              <a:rPr lang="nl-NL" sz="4000" b="1" dirty="0" smtClean="0">
                <a:effectLst/>
                <a:latin typeface="+mn-lt"/>
                <a:ea typeface="Times New Roman"/>
              </a:rPr>
              <a:t>, </a:t>
            </a:r>
            <a:br>
              <a:rPr lang="nl-NL" sz="4000" b="1" dirty="0" smtClean="0">
                <a:effectLst/>
                <a:latin typeface="+mn-lt"/>
                <a:ea typeface="Times New Roman"/>
              </a:rPr>
            </a:br>
            <a:r>
              <a:rPr lang="nl-NL" sz="4000" b="1" dirty="0" err="1" smtClean="0">
                <a:effectLst/>
                <a:latin typeface="+mn-lt"/>
                <a:ea typeface="Times New Roman"/>
              </a:rPr>
              <a:t>alazroe-il</a:t>
            </a:r>
            <a:r>
              <a:rPr lang="nl-NL" sz="4000" b="1" dirty="0" smtClean="0">
                <a:effectLst/>
                <a:latin typeface="+mn-lt"/>
                <a:ea typeface="Times New Roman"/>
              </a:rPr>
              <a:t> </a:t>
            </a:r>
            <a:r>
              <a:rPr lang="nl-NL" sz="4000" b="1" dirty="0" err="1" smtClean="0">
                <a:effectLst/>
                <a:latin typeface="+mn-lt"/>
                <a:ea typeface="Times New Roman"/>
              </a:rPr>
              <a:t>abadi-jaaa</a:t>
            </a:r>
            <a:r>
              <a:rPr lang="nl-NL" sz="4000" b="1" dirty="0" smtClean="0">
                <a:effectLst/>
                <a:latin typeface="+mn-lt"/>
                <a:ea typeface="Times New Roman"/>
              </a:rPr>
              <a:t/>
            </a:r>
            <a:br>
              <a:rPr lang="nl-NL" sz="4000" b="1" dirty="0" smtClean="0">
                <a:effectLst/>
                <a:latin typeface="+mn-lt"/>
                <a:ea typeface="Times New Roman"/>
              </a:rPr>
            </a:br>
            <a:r>
              <a:rPr lang="nl-NL" sz="2800" i="1" dirty="0">
                <a:solidFill>
                  <a:prstClr val="black"/>
                </a:solidFill>
                <a:latin typeface="+mn-lt"/>
                <a:ea typeface="Times New Roman"/>
              </a:rPr>
              <a:t>Jaren gaan voorbij en de Heer zorgt voor mij. Elke dag wordt gedragen op zijn eeuwige armen.</a:t>
            </a:r>
            <a:endParaRPr lang="nl-NL" sz="2800" dirty="0">
              <a:latin typeface="+mn-lt"/>
            </a:endParaRPr>
          </a:p>
        </p:txBody>
      </p:sp>
    </p:spTree>
    <p:extLst>
      <p:ext uri="{BB962C8B-B14F-4D97-AF65-F5344CB8AC3E}">
        <p14:creationId xmlns:p14="http://schemas.microsoft.com/office/powerpoint/2010/main" val="109557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44624"/>
            <a:ext cx="8712968" cy="4464496"/>
          </a:xfrm>
        </p:spPr>
        <p:txBody>
          <a:bodyPr/>
          <a:lstStyle/>
          <a:p>
            <a:pPr rtl="1"/>
            <a:r>
              <a:rPr lang="nl-NL" sz="4000" b="1" dirty="0">
                <a:solidFill>
                  <a:prstClr val="black"/>
                </a:solidFill>
                <a:latin typeface="+mn-lt"/>
                <a:ea typeface="Times New Roman"/>
              </a:rPr>
              <a:t> </a:t>
            </a:r>
            <a:r>
              <a:rPr lang="nl-NL" sz="4000" b="1" dirty="0" smtClean="0">
                <a:solidFill>
                  <a:prstClr val="black"/>
                </a:solidFill>
                <a:latin typeface="+mn-lt"/>
                <a:ea typeface="Times New Roman"/>
              </a:rPr>
              <a:t>)</a:t>
            </a:r>
            <a:r>
              <a:rPr lang="ar-SA" sz="4000" b="1" dirty="0" smtClean="0">
                <a:solidFill>
                  <a:prstClr val="black"/>
                </a:solidFill>
                <a:latin typeface="+mn-lt"/>
                <a:ea typeface="Times New Roman"/>
              </a:rPr>
              <a:t>ويسوع </a:t>
            </a:r>
            <a:r>
              <a:rPr lang="ar-SA" sz="4000" b="1" dirty="0">
                <a:solidFill>
                  <a:prstClr val="black"/>
                </a:solidFill>
                <a:latin typeface="+mn-lt"/>
                <a:ea typeface="Times New Roman"/>
              </a:rPr>
              <a:t>بيده ماسكني في مراع خضر رابضني ) </a:t>
            </a:r>
            <a:r>
              <a:rPr lang="ar-SA" sz="4000" b="1" dirty="0" smtClean="0">
                <a:solidFill>
                  <a:prstClr val="black"/>
                </a:solidFill>
                <a:latin typeface="+mn-lt"/>
                <a:ea typeface="Times New Roman"/>
              </a:rPr>
              <a:t>2</a:t>
            </a:r>
            <a:r>
              <a:rPr lang="nl-NL" sz="4000" b="1" dirty="0" smtClean="0">
                <a:solidFill>
                  <a:prstClr val="black"/>
                </a:solidFill>
                <a:latin typeface="+mn-lt"/>
                <a:ea typeface="Times New Roman"/>
              </a:rPr>
              <a:t>x</a:t>
            </a:r>
            <a:r>
              <a:rPr lang="nl-NL" sz="4000" b="1" dirty="0">
                <a:solidFill>
                  <a:prstClr val="black"/>
                </a:solidFill>
                <a:latin typeface="+mn-lt"/>
                <a:ea typeface="Times New Roman"/>
              </a:rPr>
              <a:t/>
            </a:r>
            <a:br>
              <a:rPr lang="nl-NL" sz="4000" b="1" dirty="0">
                <a:solidFill>
                  <a:prstClr val="black"/>
                </a:solidFill>
                <a:latin typeface="+mn-lt"/>
                <a:ea typeface="Times New Roman"/>
              </a:rPr>
            </a:br>
            <a:r>
              <a:rPr lang="nl-NL" sz="4000" b="1" dirty="0">
                <a:solidFill>
                  <a:prstClr val="black"/>
                </a:solidFill>
                <a:latin typeface="+mn-lt"/>
                <a:ea typeface="Times New Roman"/>
              </a:rPr>
              <a:t>( </a:t>
            </a:r>
            <a:r>
              <a:rPr lang="nl-NL" sz="4000" b="1" dirty="0" err="1">
                <a:solidFill>
                  <a:prstClr val="black"/>
                </a:solidFill>
                <a:latin typeface="+mn-lt"/>
                <a:ea typeface="Times New Roman"/>
              </a:rPr>
              <a:t>wejasoe</a:t>
            </a:r>
            <a:r>
              <a:rPr lang="nl-NL" sz="4000" b="1" dirty="0">
                <a:solidFill>
                  <a:prstClr val="black"/>
                </a:solidFill>
                <a:latin typeface="+mn-lt"/>
                <a:ea typeface="Times New Roman"/>
              </a:rPr>
              <a:t> bi-</a:t>
            </a:r>
            <a:r>
              <a:rPr lang="nl-NL" sz="4000" b="1" dirty="0" err="1">
                <a:solidFill>
                  <a:prstClr val="black"/>
                </a:solidFill>
                <a:latin typeface="+mn-lt"/>
                <a:ea typeface="Times New Roman"/>
              </a:rPr>
              <a:t>jaddoe</a:t>
            </a:r>
            <a:r>
              <a:rPr lang="nl-NL" sz="4000" b="1" dirty="0">
                <a:solidFill>
                  <a:prstClr val="black"/>
                </a:solidFill>
                <a:latin typeface="+mn-lt"/>
                <a:ea typeface="Times New Roman"/>
              </a:rPr>
              <a:t> </a:t>
            </a:r>
            <a:r>
              <a:rPr lang="nl-NL" sz="4000" b="1" dirty="0" err="1">
                <a:solidFill>
                  <a:prstClr val="black"/>
                </a:solidFill>
                <a:latin typeface="+mn-lt"/>
                <a:ea typeface="Times New Roman"/>
              </a:rPr>
              <a:t>masekni</a:t>
            </a:r>
            <a:r>
              <a:rPr lang="nl-NL" sz="4000" b="1" dirty="0">
                <a:solidFill>
                  <a:prstClr val="black"/>
                </a:solidFill>
                <a:latin typeface="+mn-lt"/>
                <a:ea typeface="Times New Roman"/>
              </a:rPr>
              <a:t> </a:t>
            </a:r>
            <a:br>
              <a:rPr lang="nl-NL" sz="4000" b="1" dirty="0">
                <a:solidFill>
                  <a:prstClr val="black"/>
                </a:solidFill>
                <a:latin typeface="+mn-lt"/>
                <a:ea typeface="Times New Roman"/>
              </a:rPr>
            </a:br>
            <a:r>
              <a:rPr lang="nl-NL" sz="4000" b="1" dirty="0" err="1">
                <a:solidFill>
                  <a:prstClr val="black"/>
                </a:solidFill>
                <a:latin typeface="+mn-lt"/>
                <a:ea typeface="Times New Roman"/>
              </a:rPr>
              <a:t>fi</a:t>
            </a:r>
            <a:r>
              <a:rPr lang="nl-NL" sz="4000" b="1" dirty="0">
                <a:solidFill>
                  <a:prstClr val="black"/>
                </a:solidFill>
                <a:latin typeface="+mn-lt"/>
                <a:ea typeface="Times New Roman"/>
              </a:rPr>
              <a:t> </a:t>
            </a:r>
            <a:r>
              <a:rPr lang="nl-NL" sz="4000" b="1" dirty="0" err="1">
                <a:solidFill>
                  <a:prstClr val="black"/>
                </a:solidFill>
                <a:latin typeface="+mn-lt"/>
                <a:ea typeface="Times New Roman"/>
              </a:rPr>
              <a:t>maraen</a:t>
            </a:r>
            <a:r>
              <a:rPr lang="nl-NL" sz="4000" b="1" dirty="0">
                <a:solidFill>
                  <a:prstClr val="black"/>
                </a:solidFill>
                <a:latin typeface="+mn-lt"/>
                <a:ea typeface="Times New Roman"/>
              </a:rPr>
              <a:t> </a:t>
            </a:r>
            <a:r>
              <a:rPr lang="nl-NL" sz="4000" b="1" dirty="0" err="1">
                <a:solidFill>
                  <a:prstClr val="black"/>
                </a:solidFill>
                <a:latin typeface="+mn-lt"/>
                <a:ea typeface="Times New Roman"/>
              </a:rPr>
              <a:t>godri</a:t>
            </a:r>
            <a:r>
              <a:rPr lang="nl-NL" sz="4000" b="1" dirty="0">
                <a:solidFill>
                  <a:prstClr val="black"/>
                </a:solidFill>
                <a:latin typeface="+mn-lt"/>
                <a:ea typeface="Times New Roman"/>
              </a:rPr>
              <a:t> </a:t>
            </a:r>
            <a:r>
              <a:rPr lang="nl-NL" sz="4000" b="1" dirty="0" err="1">
                <a:solidFill>
                  <a:prstClr val="black"/>
                </a:solidFill>
                <a:latin typeface="+mn-lt"/>
                <a:ea typeface="Times New Roman"/>
              </a:rPr>
              <a:t>rabedni</a:t>
            </a:r>
            <a:r>
              <a:rPr lang="nl-NL" sz="4000" b="1" dirty="0">
                <a:solidFill>
                  <a:prstClr val="black"/>
                </a:solidFill>
                <a:latin typeface="+mn-lt"/>
                <a:ea typeface="Times New Roman"/>
              </a:rPr>
              <a:t> ) x2</a:t>
            </a:r>
            <a:r>
              <a:rPr lang="nl-NL" sz="4300" dirty="0">
                <a:solidFill>
                  <a:prstClr val="black"/>
                </a:solidFill>
                <a:latin typeface="+mn-lt"/>
                <a:ea typeface="Times New Roman"/>
              </a:rPr>
              <a:t/>
            </a:r>
            <a:br>
              <a:rPr lang="nl-NL" sz="4300" dirty="0">
                <a:solidFill>
                  <a:prstClr val="black"/>
                </a:solidFill>
                <a:latin typeface="+mn-lt"/>
                <a:ea typeface="Times New Roman"/>
              </a:rPr>
            </a:br>
            <a:r>
              <a:rPr lang="nl-NL" sz="2800" i="1" dirty="0" smtClean="0">
                <a:solidFill>
                  <a:prstClr val="black"/>
                </a:solidFill>
                <a:latin typeface="+mn-lt"/>
                <a:ea typeface="Times New Roman"/>
              </a:rPr>
              <a:t>En </a:t>
            </a:r>
            <a:r>
              <a:rPr lang="nl-NL" sz="2800" i="1" dirty="0">
                <a:solidFill>
                  <a:prstClr val="black"/>
                </a:solidFill>
                <a:latin typeface="+mn-lt"/>
                <a:ea typeface="Times New Roman"/>
              </a:rPr>
              <a:t>Jezus neemt mij </a:t>
            </a:r>
            <a:r>
              <a:rPr lang="nl-NL" sz="2800" i="1" dirty="0" smtClean="0">
                <a:solidFill>
                  <a:prstClr val="black"/>
                </a:solidFill>
                <a:latin typeface="+mn-lt"/>
                <a:ea typeface="Times New Roman"/>
              </a:rPr>
              <a:t>aan de hand </a:t>
            </a:r>
            <a:r>
              <a:rPr lang="nl-NL" sz="2800" i="1" dirty="0">
                <a:solidFill>
                  <a:prstClr val="black"/>
                </a:solidFill>
                <a:latin typeface="+mn-lt"/>
                <a:ea typeface="Times New Roman"/>
              </a:rPr>
              <a:t>en leidt mij naar grazige weiden.</a:t>
            </a:r>
            <a:endParaRPr lang="nl-NL" sz="2800" dirty="0">
              <a:latin typeface="+mn-lt"/>
            </a:endParaRPr>
          </a:p>
        </p:txBody>
      </p:sp>
    </p:spTree>
    <p:extLst>
      <p:ext uri="{BB962C8B-B14F-4D97-AF65-F5344CB8AC3E}">
        <p14:creationId xmlns:p14="http://schemas.microsoft.com/office/powerpoint/2010/main" val="316501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25144"/>
          </a:xfrm>
        </p:spPr>
        <p:txBody>
          <a:bodyPr>
            <a:normAutofit/>
          </a:bodyPr>
          <a:lstStyle/>
          <a:p>
            <a:pPr>
              <a:spcAft>
                <a:spcPts val="0"/>
              </a:spcAft>
              <a:tabLst>
                <a:tab pos="2495550" algn="l"/>
              </a:tabLst>
            </a:pPr>
            <a:r>
              <a:rPr lang="nl-NL" sz="4000" b="1" dirty="0" smtClean="0">
                <a:effectLst/>
                <a:latin typeface="Times New Roman"/>
                <a:ea typeface="Times New Roman"/>
              </a:rPr>
              <a:t> </a:t>
            </a:r>
            <a:r>
              <a:rPr lang="ar-SA" sz="4000" b="1" dirty="0" smtClean="0">
                <a:effectLst/>
                <a:latin typeface="+mn-lt"/>
                <a:ea typeface="Times New Roman"/>
              </a:rPr>
              <a:t>ملك الملوك يا يسوع يا سيد الاسياد</a:t>
            </a:r>
            <a:r>
              <a:rPr lang="nl-NL" sz="4000" b="1" dirty="0" smtClean="0">
                <a:effectLst/>
                <a:latin typeface="+mn-lt"/>
                <a:ea typeface="Times New Roman"/>
              </a:rPr>
              <a:t> 2 </a:t>
            </a:r>
            <a:r>
              <a:rPr lang="nl-NL" sz="4000" dirty="0" smtClean="0">
                <a:effectLst/>
                <a:latin typeface="+mn-lt"/>
                <a:ea typeface="Times New Roman"/>
              </a:rPr>
              <a:t/>
            </a:r>
            <a:br>
              <a:rPr lang="nl-NL" sz="4000" dirty="0" smtClean="0">
                <a:effectLst/>
                <a:latin typeface="+mn-lt"/>
                <a:ea typeface="Times New Roman"/>
              </a:rPr>
            </a:br>
            <a:r>
              <a:rPr lang="nl-NL" sz="4000" b="1" dirty="0" err="1" smtClean="0">
                <a:effectLst/>
                <a:latin typeface="+mn-lt"/>
                <a:ea typeface="Times New Roman"/>
              </a:rPr>
              <a:t>Malikel</a:t>
            </a:r>
            <a:r>
              <a:rPr lang="nl-NL" sz="4000" b="1" dirty="0" smtClean="0">
                <a:effectLst/>
                <a:latin typeface="+mn-lt"/>
                <a:ea typeface="Times New Roman"/>
              </a:rPr>
              <a:t> </a:t>
            </a:r>
            <a:r>
              <a:rPr lang="nl-NL" sz="4000" b="1" dirty="0" err="1" smtClean="0">
                <a:effectLst/>
                <a:latin typeface="+mn-lt"/>
                <a:ea typeface="Times New Roman"/>
              </a:rPr>
              <a:t>moeloek</a:t>
            </a:r>
            <a:r>
              <a:rPr lang="nl-NL" sz="4000" b="1" dirty="0" smtClean="0">
                <a:effectLst/>
                <a:latin typeface="+mn-lt"/>
                <a:ea typeface="Times New Roman"/>
              </a:rPr>
              <a:t> ja </a:t>
            </a:r>
            <a:r>
              <a:rPr lang="nl-NL" sz="4000" b="1" dirty="0" err="1" smtClean="0">
                <a:effectLst/>
                <a:latin typeface="+mn-lt"/>
                <a:ea typeface="Times New Roman"/>
              </a:rPr>
              <a:t>jasoe</a:t>
            </a:r>
            <a:r>
              <a:rPr lang="nl-NL" sz="4000" b="1" dirty="0" smtClean="0">
                <a:effectLst/>
                <a:latin typeface="+mn-lt"/>
                <a:ea typeface="Times New Roman"/>
              </a:rPr>
              <a:t>-oe-oe, </a:t>
            </a:r>
            <a:br>
              <a:rPr lang="nl-NL" sz="4000" b="1" dirty="0" smtClean="0">
                <a:effectLst/>
                <a:latin typeface="+mn-lt"/>
                <a:ea typeface="Times New Roman"/>
              </a:rPr>
            </a:br>
            <a:r>
              <a:rPr lang="nl-NL" sz="4000" b="1" dirty="0" smtClean="0">
                <a:effectLst/>
                <a:latin typeface="+mn-lt"/>
                <a:ea typeface="Times New Roman"/>
              </a:rPr>
              <a:t>ja </a:t>
            </a:r>
            <a:r>
              <a:rPr lang="nl-NL" sz="4000" b="1" dirty="0" err="1" smtClean="0">
                <a:effectLst/>
                <a:latin typeface="+mn-lt"/>
                <a:ea typeface="Times New Roman"/>
              </a:rPr>
              <a:t>sai-jedel</a:t>
            </a:r>
            <a:r>
              <a:rPr lang="nl-NL" sz="4000" b="1" dirty="0" smtClean="0">
                <a:effectLst/>
                <a:latin typeface="+mn-lt"/>
                <a:ea typeface="Times New Roman"/>
              </a:rPr>
              <a:t> </a:t>
            </a:r>
            <a:r>
              <a:rPr lang="nl-NL" sz="4000" b="1" dirty="0" err="1" smtClean="0">
                <a:effectLst/>
                <a:latin typeface="+mn-lt"/>
                <a:ea typeface="Times New Roman"/>
              </a:rPr>
              <a:t>asjaaad</a:t>
            </a:r>
            <a:r>
              <a:rPr lang="nl-NL" sz="4000" b="1" dirty="0" smtClean="0">
                <a:effectLst/>
                <a:latin typeface="+mn-lt"/>
                <a:ea typeface="Times New Roman"/>
              </a:rPr>
              <a:t/>
            </a:r>
            <a:br>
              <a:rPr lang="nl-NL" sz="4000" b="1" dirty="0" smtClean="0">
                <a:effectLst/>
                <a:latin typeface="+mn-lt"/>
                <a:ea typeface="Times New Roman"/>
              </a:rPr>
            </a:br>
            <a:r>
              <a:rPr lang="ar-SA" sz="4000" b="1" dirty="0" smtClean="0">
                <a:effectLst/>
                <a:latin typeface="+mn-lt"/>
                <a:ea typeface="Times New Roman"/>
              </a:rPr>
              <a:t>نفوسنا بانتظار تاخذنا للامجاد</a:t>
            </a:r>
            <a:r>
              <a:rPr lang="nl-NL" sz="4000" dirty="0" smtClean="0">
                <a:effectLst/>
                <a:latin typeface="+mn-lt"/>
                <a:ea typeface="Times New Roman"/>
              </a:rPr>
              <a:t/>
            </a:r>
            <a:br>
              <a:rPr lang="nl-NL" sz="4000" dirty="0" smtClean="0">
                <a:effectLst/>
                <a:latin typeface="+mn-lt"/>
                <a:ea typeface="Times New Roman"/>
              </a:rPr>
            </a:br>
            <a:r>
              <a:rPr lang="nl-NL" sz="4000" b="1" dirty="0" err="1" smtClean="0">
                <a:effectLst/>
                <a:latin typeface="+mn-lt"/>
                <a:ea typeface="Times New Roman"/>
              </a:rPr>
              <a:t>Noefoesna</a:t>
            </a:r>
            <a:r>
              <a:rPr lang="nl-NL" sz="4000" b="1" dirty="0" smtClean="0">
                <a:effectLst/>
                <a:latin typeface="+mn-lt"/>
                <a:ea typeface="Times New Roman"/>
              </a:rPr>
              <a:t> ben </a:t>
            </a:r>
            <a:r>
              <a:rPr lang="nl-NL" sz="4000" b="1" dirty="0" err="1" smtClean="0">
                <a:effectLst/>
                <a:latin typeface="+mn-lt"/>
                <a:ea typeface="Times New Roman"/>
              </a:rPr>
              <a:t>tizaaar</a:t>
            </a:r>
            <a:r>
              <a:rPr lang="nl-NL" sz="4000" b="1" dirty="0" smtClean="0">
                <a:effectLst/>
                <a:latin typeface="+mn-lt"/>
                <a:ea typeface="Times New Roman"/>
              </a:rPr>
              <a:t>, </a:t>
            </a:r>
            <a:br>
              <a:rPr lang="nl-NL" sz="4000" b="1" dirty="0" smtClean="0">
                <a:effectLst/>
                <a:latin typeface="+mn-lt"/>
                <a:ea typeface="Times New Roman"/>
              </a:rPr>
            </a:br>
            <a:r>
              <a:rPr lang="nl-NL" sz="4000" b="1" dirty="0" err="1" smtClean="0">
                <a:effectLst/>
                <a:latin typeface="+mn-lt"/>
                <a:ea typeface="Times New Roman"/>
              </a:rPr>
              <a:t>tagoedna</a:t>
            </a:r>
            <a:r>
              <a:rPr lang="nl-NL" sz="4000" b="1" dirty="0" smtClean="0">
                <a:effectLst/>
                <a:latin typeface="+mn-lt"/>
                <a:ea typeface="Times New Roman"/>
              </a:rPr>
              <a:t> </a:t>
            </a:r>
            <a:r>
              <a:rPr lang="nl-NL" sz="4000" b="1" dirty="0" err="1" smtClean="0">
                <a:effectLst/>
                <a:latin typeface="+mn-lt"/>
                <a:ea typeface="Times New Roman"/>
              </a:rPr>
              <a:t>lilamdjaaad</a:t>
            </a:r>
            <a:r>
              <a:rPr lang="nl-NL" sz="4000" b="1" dirty="0" smtClean="0">
                <a:effectLst/>
                <a:latin typeface="+mn-lt"/>
                <a:ea typeface="Times New Roman"/>
              </a:rPr>
              <a:t/>
            </a:r>
            <a:br>
              <a:rPr lang="nl-NL" sz="4000" b="1" dirty="0" smtClean="0">
                <a:effectLst/>
                <a:latin typeface="+mn-lt"/>
                <a:ea typeface="Times New Roman"/>
              </a:rPr>
            </a:br>
            <a:r>
              <a:rPr lang="nl-NL" sz="2800" i="1" dirty="0">
                <a:solidFill>
                  <a:prstClr val="black"/>
                </a:solidFill>
                <a:latin typeface="+mn-lt"/>
                <a:ea typeface="Times New Roman"/>
              </a:rPr>
              <a:t>Koning der koningen, o Jezus, en Heer der heren, </a:t>
            </a:r>
            <a:r>
              <a:rPr lang="nl-NL" sz="2800" i="1" dirty="0" smtClean="0">
                <a:solidFill>
                  <a:prstClr val="black"/>
                </a:solidFill>
                <a:latin typeface="+mn-lt"/>
                <a:ea typeface="Times New Roman"/>
              </a:rPr>
              <a:t/>
            </a:r>
            <a:br>
              <a:rPr lang="nl-NL" sz="2800" i="1" dirty="0" smtClean="0">
                <a:solidFill>
                  <a:prstClr val="black"/>
                </a:solidFill>
                <a:latin typeface="+mn-lt"/>
                <a:ea typeface="Times New Roman"/>
              </a:rPr>
            </a:br>
            <a:r>
              <a:rPr lang="nl-NL" sz="2800" i="1" dirty="0" smtClean="0">
                <a:solidFill>
                  <a:prstClr val="black"/>
                </a:solidFill>
                <a:latin typeface="+mn-lt"/>
                <a:ea typeface="Times New Roman"/>
              </a:rPr>
              <a:t>wij wachten </a:t>
            </a:r>
            <a:r>
              <a:rPr lang="nl-NL" sz="2800" i="1" dirty="0">
                <a:solidFill>
                  <a:prstClr val="black"/>
                </a:solidFill>
                <a:latin typeface="+mn-lt"/>
                <a:ea typeface="Times New Roman"/>
              </a:rPr>
              <a:t>op U dat u ons meeneemt naar uw heerlijkheid</a:t>
            </a:r>
            <a:endParaRPr lang="nl-NL" sz="2000" dirty="0">
              <a:latin typeface="+mn-lt"/>
            </a:endParaRPr>
          </a:p>
        </p:txBody>
      </p:sp>
    </p:spTree>
    <p:extLst>
      <p:ext uri="{BB962C8B-B14F-4D97-AF65-F5344CB8AC3E}">
        <p14:creationId xmlns:p14="http://schemas.microsoft.com/office/powerpoint/2010/main" val="318963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450506"/>
          </a:xfrm>
        </p:spPr>
        <p:txBody>
          <a:bodyPr/>
          <a:lstStyle/>
          <a:p>
            <a:r>
              <a:rPr lang="ar-SA" sz="4000" b="1" dirty="0">
                <a:solidFill>
                  <a:prstClr val="black"/>
                </a:solidFill>
                <a:latin typeface="+mn-lt"/>
                <a:ea typeface="Times New Roman"/>
              </a:rPr>
              <a:t>واتملا فيك بعيني يا يسوع يا غالي علي ) 2</a:t>
            </a:r>
            <a:r>
              <a:rPr lang="nl-NL" sz="4000" b="1" dirty="0">
                <a:solidFill>
                  <a:prstClr val="black"/>
                </a:solidFill>
                <a:latin typeface="+mn-lt"/>
                <a:ea typeface="Times New Roman"/>
              </a:rPr>
              <a:t>)</a:t>
            </a:r>
            <a:r>
              <a:rPr lang="nl-NL" sz="4000" dirty="0">
                <a:solidFill>
                  <a:prstClr val="black"/>
                </a:solidFill>
                <a:latin typeface="+mn-lt"/>
                <a:ea typeface="Times New Roman"/>
              </a:rPr>
              <a:t/>
            </a:r>
            <a:br>
              <a:rPr lang="nl-NL" sz="4000" dirty="0">
                <a:solidFill>
                  <a:prstClr val="black"/>
                </a:solidFill>
                <a:latin typeface="+mn-lt"/>
                <a:ea typeface="Times New Roman"/>
              </a:rPr>
            </a:br>
            <a:r>
              <a:rPr lang="nl-NL" sz="4000" b="1" dirty="0">
                <a:solidFill>
                  <a:prstClr val="black"/>
                </a:solidFill>
                <a:latin typeface="+mn-lt"/>
                <a:ea typeface="Times New Roman"/>
              </a:rPr>
              <a:t>( </a:t>
            </a:r>
            <a:r>
              <a:rPr lang="nl-NL" sz="4000" b="1" dirty="0" err="1">
                <a:solidFill>
                  <a:prstClr val="black"/>
                </a:solidFill>
                <a:latin typeface="+mn-lt"/>
                <a:ea typeface="Times New Roman"/>
              </a:rPr>
              <a:t>watmalla</a:t>
            </a:r>
            <a:r>
              <a:rPr lang="nl-NL" sz="4000" b="1" dirty="0">
                <a:solidFill>
                  <a:prstClr val="black"/>
                </a:solidFill>
                <a:latin typeface="+mn-lt"/>
                <a:ea typeface="Times New Roman"/>
              </a:rPr>
              <a:t> </a:t>
            </a:r>
            <a:r>
              <a:rPr lang="nl-NL" sz="4000" b="1" dirty="0" err="1">
                <a:solidFill>
                  <a:prstClr val="black"/>
                </a:solidFill>
                <a:latin typeface="+mn-lt"/>
                <a:ea typeface="Times New Roman"/>
              </a:rPr>
              <a:t>fiek</a:t>
            </a:r>
            <a:r>
              <a:rPr lang="nl-NL" sz="4000" b="1" dirty="0">
                <a:solidFill>
                  <a:prstClr val="black"/>
                </a:solidFill>
                <a:latin typeface="+mn-lt"/>
                <a:ea typeface="Times New Roman"/>
              </a:rPr>
              <a:t> </a:t>
            </a:r>
            <a:r>
              <a:rPr lang="nl-NL" sz="4000" b="1" dirty="0" err="1">
                <a:solidFill>
                  <a:prstClr val="black"/>
                </a:solidFill>
                <a:latin typeface="+mn-lt"/>
                <a:ea typeface="Times New Roman"/>
              </a:rPr>
              <a:t>benai</a:t>
            </a:r>
            <a:r>
              <a:rPr lang="nl-NL" sz="4000" b="1" dirty="0">
                <a:solidFill>
                  <a:prstClr val="black"/>
                </a:solidFill>
                <a:latin typeface="+mn-lt"/>
                <a:ea typeface="Times New Roman"/>
              </a:rPr>
              <a:t>-ja </a:t>
            </a:r>
            <a:br>
              <a:rPr lang="nl-NL" sz="4000" b="1" dirty="0">
                <a:solidFill>
                  <a:prstClr val="black"/>
                </a:solidFill>
                <a:latin typeface="+mn-lt"/>
                <a:ea typeface="Times New Roman"/>
              </a:rPr>
            </a:br>
            <a:r>
              <a:rPr lang="nl-NL" sz="4000" b="1" dirty="0">
                <a:solidFill>
                  <a:prstClr val="black"/>
                </a:solidFill>
                <a:latin typeface="+mn-lt"/>
                <a:ea typeface="Times New Roman"/>
              </a:rPr>
              <a:t>ja </a:t>
            </a:r>
            <a:r>
              <a:rPr lang="nl-NL" sz="4000" b="1" dirty="0" err="1">
                <a:solidFill>
                  <a:prstClr val="black"/>
                </a:solidFill>
                <a:latin typeface="+mn-lt"/>
                <a:ea typeface="Times New Roman"/>
              </a:rPr>
              <a:t>jasoe</a:t>
            </a:r>
            <a:r>
              <a:rPr lang="nl-NL" sz="4000" b="1" dirty="0">
                <a:solidFill>
                  <a:prstClr val="black"/>
                </a:solidFill>
                <a:latin typeface="+mn-lt"/>
                <a:ea typeface="Times New Roman"/>
              </a:rPr>
              <a:t> ja </a:t>
            </a:r>
            <a:r>
              <a:rPr lang="nl-NL" sz="4000" b="1" dirty="0" err="1">
                <a:solidFill>
                  <a:prstClr val="black"/>
                </a:solidFill>
                <a:latin typeface="+mn-lt"/>
                <a:ea typeface="Times New Roman"/>
              </a:rPr>
              <a:t>gali</a:t>
            </a:r>
            <a:r>
              <a:rPr lang="nl-NL" sz="4000" b="1" dirty="0">
                <a:solidFill>
                  <a:prstClr val="black"/>
                </a:solidFill>
                <a:latin typeface="+mn-lt"/>
                <a:ea typeface="Times New Roman"/>
              </a:rPr>
              <a:t> </a:t>
            </a:r>
            <a:r>
              <a:rPr lang="nl-NL" sz="4000" b="1" dirty="0" err="1">
                <a:solidFill>
                  <a:prstClr val="black"/>
                </a:solidFill>
                <a:latin typeface="+mn-lt"/>
                <a:ea typeface="Times New Roman"/>
              </a:rPr>
              <a:t>allaiaaa</a:t>
            </a:r>
            <a:r>
              <a:rPr lang="nl-NL" sz="4000" b="1" dirty="0">
                <a:solidFill>
                  <a:prstClr val="black"/>
                </a:solidFill>
                <a:latin typeface="+mn-lt"/>
                <a:ea typeface="Times New Roman"/>
              </a:rPr>
              <a:t>) x2</a:t>
            </a:r>
            <a:r>
              <a:rPr lang="nl-NL" sz="3600" b="1" dirty="0">
                <a:solidFill>
                  <a:prstClr val="black"/>
                </a:solidFill>
                <a:latin typeface="+mn-lt"/>
                <a:ea typeface="Times New Roman"/>
              </a:rPr>
              <a:t/>
            </a:r>
            <a:br>
              <a:rPr lang="nl-NL" sz="3600" b="1" dirty="0">
                <a:solidFill>
                  <a:prstClr val="black"/>
                </a:solidFill>
                <a:latin typeface="+mn-lt"/>
                <a:ea typeface="Times New Roman"/>
              </a:rPr>
            </a:br>
            <a:r>
              <a:rPr lang="nl-NL" sz="1800" dirty="0">
                <a:solidFill>
                  <a:prstClr val="black"/>
                </a:solidFill>
                <a:latin typeface="+mn-lt"/>
                <a:ea typeface="Times New Roman"/>
              </a:rPr>
              <a:t/>
            </a:r>
            <a:br>
              <a:rPr lang="nl-NL" sz="1800" dirty="0">
                <a:solidFill>
                  <a:prstClr val="black"/>
                </a:solidFill>
                <a:latin typeface="+mn-lt"/>
                <a:ea typeface="Times New Roman"/>
              </a:rPr>
            </a:br>
            <a:r>
              <a:rPr lang="nl-NL" sz="2800" i="1" dirty="0" smtClean="0">
                <a:solidFill>
                  <a:prstClr val="black"/>
                </a:solidFill>
                <a:latin typeface="+mn-lt"/>
                <a:ea typeface="Times New Roman"/>
              </a:rPr>
              <a:t>en </a:t>
            </a:r>
            <a:r>
              <a:rPr lang="nl-NL" sz="2800" i="1" dirty="0">
                <a:solidFill>
                  <a:prstClr val="black"/>
                </a:solidFill>
                <a:latin typeface="+mn-lt"/>
                <a:ea typeface="Times New Roman"/>
              </a:rPr>
              <a:t>mijn oog wordt vervuld met U Jezus, mijn </a:t>
            </a:r>
            <a:r>
              <a:rPr lang="nl-NL" sz="2800" i="1" dirty="0" smtClean="0">
                <a:solidFill>
                  <a:prstClr val="black"/>
                </a:solidFill>
                <a:latin typeface="+mn-lt"/>
                <a:ea typeface="Times New Roman"/>
              </a:rPr>
              <a:t>dierbare</a:t>
            </a:r>
            <a:r>
              <a:rPr lang="nl-NL" sz="2800" i="1" dirty="0">
                <a:solidFill>
                  <a:prstClr val="black"/>
                </a:solidFill>
                <a:latin typeface="Times New Roman"/>
                <a:ea typeface="Times New Roman"/>
              </a:rPr>
              <a:t>.</a:t>
            </a:r>
            <a:endParaRPr lang="nl-NL" sz="2800" dirty="0"/>
          </a:p>
        </p:txBody>
      </p:sp>
    </p:spTree>
    <p:extLst>
      <p:ext uri="{BB962C8B-B14F-4D97-AF65-F5344CB8AC3E}">
        <p14:creationId xmlns:p14="http://schemas.microsoft.com/office/powerpoint/2010/main" val="126729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424936" cy="5229200"/>
          </a:xfrm>
        </p:spPr>
        <p:txBody>
          <a:bodyPr>
            <a:normAutofit fontScale="90000"/>
          </a:bodyPr>
          <a:lstStyle/>
          <a:p>
            <a:pPr>
              <a:spcAft>
                <a:spcPts val="0"/>
              </a:spcAft>
              <a:tabLst>
                <a:tab pos="2495550" algn="l"/>
              </a:tabLst>
            </a:pPr>
            <a:r>
              <a:rPr lang="ar-SA" b="1" dirty="0" smtClean="0">
                <a:effectLst/>
                <a:latin typeface="+mn-lt"/>
                <a:ea typeface="Times New Roman"/>
              </a:rPr>
              <a:t>يسوع سباني بحبه والقلب به فرحان</a:t>
            </a:r>
            <a:r>
              <a:rPr lang="nl-NL" b="1" dirty="0" smtClean="0">
                <a:effectLst/>
                <a:latin typeface="+mn-lt"/>
                <a:ea typeface="Times New Roman"/>
              </a:rPr>
              <a:t> 3 </a:t>
            </a:r>
            <a:r>
              <a:rPr lang="nl-NL" dirty="0" smtClean="0">
                <a:effectLst/>
                <a:latin typeface="+mn-lt"/>
                <a:ea typeface="Times New Roman"/>
              </a:rPr>
              <a:t/>
            </a:r>
            <a:br>
              <a:rPr lang="nl-NL" dirty="0" smtClean="0">
                <a:effectLst/>
                <a:latin typeface="+mn-lt"/>
                <a:ea typeface="Times New Roman"/>
              </a:rPr>
            </a:br>
            <a:r>
              <a:rPr lang="nl-NL" b="1" dirty="0" err="1" smtClean="0">
                <a:effectLst/>
                <a:latin typeface="+mn-lt"/>
                <a:ea typeface="Times New Roman"/>
              </a:rPr>
              <a:t>Jasoe</a:t>
            </a:r>
            <a:r>
              <a:rPr lang="nl-NL" b="1" dirty="0" smtClean="0">
                <a:effectLst/>
                <a:latin typeface="+mn-lt"/>
                <a:ea typeface="Times New Roman"/>
              </a:rPr>
              <a:t> </a:t>
            </a:r>
            <a:r>
              <a:rPr lang="nl-NL" b="1" dirty="0" err="1" smtClean="0">
                <a:effectLst/>
                <a:latin typeface="+mn-lt"/>
                <a:ea typeface="Times New Roman"/>
              </a:rPr>
              <a:t>sabani</a:t>
            </a:r>
            <a:r>
              <a:rPr lang="nl-NL" b="1" dirty="0" smtClean="0">
                <a:effectLst/>
                <a:latin typeface="+mn-lt"/>
                <a:ea typeface="Times New Roman"/>
              </a:rPr>
              <a:t> </a:t>
            </a:r>
            <a:r>
              <a:rPr lang="nl-NL" b="1" dirty="0" err="1" smtClean="0">
                <a:effectLst/>
                <a:latin typeface="+mn-lt"/>
                <a:ea typeface="Times New Roman"/>
              </a:rPr>
              <a:t>bihoebboe</a:t>
            </a:r>
            <a:r>
              <a:rPr lang="nl-NL" b="1" dirty="0" smtClean="0">
                <a:effectLst/>
                <a:latin typeface="+mn-lt"/>
                <a:ea typeface="Times New Roman"/>
              </a:rPr>
              <a:t>, </a:t>
            </a:r>
            <a:br>
              <a:rPr lang="nl-NL" b="1" dirty="0" smtClean="0">
                <a:effectLst/>
                <a:latin typeface="+mn-lt"/>
                <a:ea typeface="Times New Roman"/>
              </a:rPr>
            </a:br>
            <a:r>
              <a:rPr lang="nl-NL" b="1" dirty="0" smtClean="0">
                <a:effectLst/>
                <a:latin typeface="+mn-lt"/>
                <a:ea typeface="Times New Roman"/>
              </a:rPr>
              <a:t>wel </a:t>
            </a:r>
            <a:r>
              <a:rPr lang="nl-NL" b="1" dirty="0" err="1" smtClean="0">
                <a:effectLst/>
                <a:latin typeface="+mn-lt"/>
                <a:ea typeface="Times New Roman"/>
              </a:rPr>
              <a:t>albi</a:t>
            </a:r>
            <a:r>
              <a:rPr lang="nl-NL" b="1" dirty="0" smtClean="0">
                <a:effectLst/>
                <a:latin typeface="+mn-lt"/>
                <a:ea typeface="Times New Roman"/>
              </a:rPr>
              <a:t> </a:t>
            </a:r>
            <a:r>
              <a:rPr lang="nl-NL" b="1" dirty="0" err="1" smtClean="0">
                <a:effectLst/>
                <a:latin typeface="+mn-lt"/>
                <a:ea typeface="Times New Roman"/>
              </a:rPr>
              <a:t>bihi</a:t>
            </a:r>
            <a:r>
              <a:rPr lang="nl-NL" b="1" dirty="0" smtClean="0">
                <a:effectLst/>
                <a:latin typeface="+mn-lt"/>
                <a:ea typeface="Times New Roman"/>
              </a:rPr>
              <a:t> </a:t>
            </a:r>
            <a:r>
              <a:rPr lang="nl-NL" b="1" dirty="0" err="1" smtClean="0">
                <a:effectLst/>
                <a:latin typeface="+mn-lt"/>
                <a:ea typeface="Times New Roman"/>
              </a:rPr>
              <a:t>farhaan</a:t>
            </a:r>
            <a:r>
              <a:rPr lang="nl-NL" b="1" dirty="0" smtClean="0">
                <a:effectLst/>
                <a:latin typeface="+mn-lt"/>
                <a:ea typeface="Times New Roman"/>
              </a:rPr>
              <a:t/>
            </a:r>
            <a:br>
              <a:rPr lang="nl-NL" b="1" dirty="0" smtClean="0">
                <a:effectLst/>
                <a:latin typeface="+mn-lt"/>
                <a:ea typeface="Times New Roman"/>
              </a:rPr>
            </a:br>
            <a:r>
              <a:rPr lang="ar-SA" b="1" dirty="0" smtClean="0">
                <a:effectLst/>
                <a:latin typeface="+mn-lt"/>
                <a:ea typeface="Times New Roman"/>
              </a:rPr>
              <a:t>وعد يجينا من مجده وتنتهي الاحزان</a:t>
            </a:r>
            <a:r>
              <a:rPr lang="nl-NL" dirty="0" smtClean="0">
                <a:effectLst/>
                <a:latin typeface="+mn-lt"/>
                <a:ea typeface="Times New Roman"/>
              </a:rPr>
              <a:t/>
            </a:r>
            <a:br>
              <a:rPr lang="nl-NL" dirty="0" smtClean="0">
                <a:effectLst/>
                <a:latin typeface="+mn-lt"/>
                <a:ea typeface="Times New Roman"/>
              </a:rPr>
            </a:br>
            <a:r>
              <a:rPr lang="nl-NL" b="1" dirty="0" smtClean="0">
                <a:effectLst/>
                <a:latin typeface="+mn-lt"/>
                <a:ea typeface="Times New Roman"/>
              </a:rPr>
              <a:t>Waad </a:t>
            </a:r>
            <a:r>
              <a:rPr lang="nl-NL" b="1" dirty="0" err="1" smtClean="0">
                <a:effectLst/>
                <a:latin typeface="+mn-lt"/>
                <a:ea typeface="Times New Roman"/>
              </a:rPr>
              <a:t>jedjina</a:t>
            </a:r>
            <a:r>
              <a:rPr lang="nl-NL" b="1" dirty="0" smtClean="0">
                <a:effectLst/>
                <a:latin typeface="+mn-lt"/>
                <a:ea typeface="Times New Roman"/>
              </a:rPr>
              <a:t> min </a:t>
            </a:r>
            <a:r>
              <a:rPr lang="nl-NL" b="1" dirty="0" err="1" smtClean="0">
                <a:effectLst/>
                <a:latin typeface="+mn-lt"/>
                <a:ea typeface="Times New Roman"/>
              </a:rPr>
              <a:t>madjdoe</a:t>
            </a:r>
            <a:r>
              <a:rPr lang="nl-NL" b="1" dirty="0" smtClean="0">
                <a:effectLst/>
                <a:latin typeface="+mn-lt"/>
                <a:ea typeface="Times New Roman"/>
              </a:rPr>
              <a:t>, </a:t>
            </a:r>
            <a:br>
              <a:rPr lang="nl-NL" b="1" dirty="0" smtClean="0">
                <a:effectLst/>
                <a:latin typeface="+mn-lt"/>
                <a:ea typeface="Times New Roman"/>
              </a:rPr>
            </a:br>
            <a:r>
              <a:rPr lang="nl-NL" b="1" dirty="0" err="1" smtClean="0">
                <a:effectLst/>
                <a:latin typeface="+mn-lt"/>
                <a:ea typeface="Times New Roman"/>
              </a:rPr>
              <a:t>wetentehil</a:t>
            </a:r>
            <a:r>
              <a:rPr lang="nl-NL" b="1" dirty="0" smtClean="0">
                <a:effectLst/>
                <a:latin typeface="+mn-lt"/>
                <a:ea typeface="Times New Roman"/>
              </a:rPr>
              <a:t> </a:t>
            </a:r>
            <a:r>
              <a:rPr lang="nl-NL" b="1" dirty="0" err="1" smtClean="0">
                <a:effectLst/>
                <a:latin typeface="+mn-lt"/>
                <a:ea typeface="Times New Roman"/>
              </a:rPr>
              <a:t>ahzaaan</a:t>
            </a:r>
            <a:r>
              <a:rPr lang="nl-NL" sz="4000" b="1" dirty="0" smtClean="0">
                <a:effectLst/>
                <a:latin typeface="+mn-lt"/>
                <a:ea typeface="Times New Roman"/>
              </a:rPr>
              <a:t/>
            </a:r>
            <a:br>
              <a:rPr lang="nl-NL" sz="4000" b="1" dirty="0" smtClean="0">
                <a:effectLst/>
                <a:latin typeface="+mn-lt"/>
                <a:ea typeface="Times New Roman"/>
              </a:rPr>
            </a:br>
            <a:r>
              <a:rPr lang="nl-NL" sz="3100" i="1" dirty="0">
                <a:solidFill>
                  <a:prstClr val="black"/>
                </a:solidFill>
                <a:latin typeface="+mn-lt"/>
                <a:ea typeface="Times New Roman"/>
              </a:rPr>
              <a:t>Jezus heeft mij in ballingschap genomen door zijn liefde en mijn hart is blij geworden in Hem. Hij heeft beloofd in heerlijkheid terug te komen en het verdriet te </a:t>
            </a:r>
            <a:r>
              <a:rPr lang="nl-NL" sz="3100" i="1" dirty="0" smtClean="0">
                <a:solidFill>
                  <a:prstClr val="black"/>
                </a:solidFill>
                <a:latin typeface="+mn-lt"/>
                <a:ea typeface="Times New Roman"/>
              </a:rPr>
              <a:t>beëindigen</a:t>
            </a:r>
            <a:endParaRPr lang="nl-NL" sz="3100" dirty="0">
              <a:latin typeface="+mn-lt"/>
            </a:endParaRPr>
          </a:p>
        </p:txBody>
      </p:sp>
    </p:spTree>
    <p:extLst>
      <p:ext uri="{BB962C8B-B14F-4D97-AF65-F5344CB8AC3E}">
        <p14:creationId xmlns:p14="http://schemas.microsoft.com/office/powerpoint/2010/main" val="229422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730426"/>
          </a:xfrm>
        </p:spPr>
        <p:txBody>
          <a:bodyPr/>
          <a:lstStyle/>
          <a:p>
            <a:r>
              <a:rPr lang="ar-SA" sz="4000" b="1" dirty="0">
                <a:solidFill>
                  <a:prstClr val="black"/>
                </a:solidFill>
                <a:latin typeface="+mn-lt"/>
                <a:ea typeface="Times New Roman"/>
              </a:rPr>
              <a:t>تبقى السما كلها لي اعظم ما فيها فادي ) 2</a:t>
            </a:r>
            <a:r>
              <a:rPr lang="nl-NL" sz="4000" b="1" dirty="0">
                <a:solidFill>
                  <a:prstClr val="black"/>
                </a:solidFill>
                <a:latin typeface="+mn-lt"/>
                <a:ea typeface="Times New Roman"/>
              </a:rPr>
              <a:t>)</a:t>
            </a:r>
            <a:r>
              <a:rPr lang="nl-NL" sz="4000" dirty="0">
                <a:solidFill>
                  <a:prstClr val="black"/>
                </a:solidFill>
                <a:latin typeface="+mn-lt"/>
                <a:ea typeface="Times New Roman"/>
              </a:rPr>
              <a:t/>
            </a:r>
            <a:br>
              <a:rPr lang="nl-NL" sz="4000" dirty="0">
                <a:solidFill>
                  <a:prstClr val="black"/>
                </a:solidFill>
                <a:latin typeface="+mn-lt"/>
                <a:ea typeface="Times New Roman"/>
              </a:rPr>
            </a:br>
            <a:r>
              <a:rPr lang="nl-NL" sz="4000" b="1" dirty="0">
                <a:solidFill>
                  <a:prstClr val="black"/>
                </a:solidFill>
                <a:latin typeface="+mn-lt"/>
                <a:ea typeface="Times New Roman"/>
              </a:rPr>
              <a:t>(</a:t>
            </a:r>
            <a:r>
              <a:rPr lang="nl-NL" sz="4000" b="1" dirty="0" err="1">
                <a:solidFill>
                  <a:prstClr val="black"/>
                </a:solidFill>
                <a:latin typeface="+mn-lt"/>
                <a:ea typeface="Times New Roman"/>
              </a:rPr>
              <a:t>Tebas</a:t>
            </a:r>
            <a:r>
              <a:rPr lang="nl-NL" sz="4000" b="1" dirty="0">
                <a:solidFill>
                  <a:prstClr val="black"/>
                </a:solidFill>
                <a:latin typeface="+mn-lt"/>
                <a:ea typeface="Times New Roman"/>
              </a:rPr>
              <a:t> </a:t>
            </a:r>
            <a:r>
              <a:rPr lang="nl-NL" sz="4000" b="1" dirty="0" err="1">
                <a:solidFill>
                  <a:prstClr val="black"/>
                </a:solidFill>
                <a:latin typeface="+mn-lt"/>
                <a:ea typeface="Times New Roman"/>
              </a:rPr>
              <a:t>sama</a:t>
            </a:r>
            <a:r>
              <a:rPr lang="nl-NL" sz="4000" b="1" dirty="0">
                <a:solidFill>
                  <a:prstClr val="black"/>
                </a:solidFill>
                <a:latin typeface="+mn-lt"/>
                <a:ea typeface="Times New Roman"/>
              </a:rPr>
              <a:t> </a:t>
            </a:r>
            <a:r>
              <a:rPr lang="nl-NL" sz="4000" b="1" dirty="0" err="1">
                <a:solidFill>
                  <a:prstClr val="black"/>
                </a:solidFill>
                <a:latin typeface="+mn-lt"/>
                <a:ea typeface="Times New Roman"/>
              </a:rPr>
              <a:t>kollaha</a:t>
            </a:r>
            <a:r>
              <a:rPr lang="nl-NL" sz="4000" b="1" dirty="0">
                <a:solidFill>
                  <a:prstClr val="black"/>
                </a:solidFill>
                <a:latin typeface="+mn-lt"/>
                <a:ea typeface="Times New Roman"/>
              </a:rPr>
              <a:t> li-ja </a:t>
            </a:r>
            <a:br>
              <a:rPr lang="nl-NL" sz="4000" b="1" dirty="0">
                <a:solidFill>
                  <a:prstClr val="black"/>
                </a:solidFill>
                <a:latin typeface="+mn-lt"/>
                <a:ea typeface="Times New Roman"/>
              </a:rPr>
            </a:br>
            <a:r>
              <a:rPr lang="nl-NL" sz="4000" b="1" dirty="0" err="1">
                <a:solidFill>
                  <a:prstClr val="black"/>
                </a:solidFill>
                <a:latin typeface="+mn-lt"/>
                <a:ea typeface="Times New Roman"/>
              </a:rPr>
              <a:t>azam</a:t>
            </a:r>
            <a:r>
              <a:rPr lang="nl-NL" sz="4000" b="1" dirty="0">
                <a:solidFill>
                  <a:prstClr val="black"/>
                </a:solidFill>
                <a:latin typeface="+mn-lt"/>
                <a:ea typeface="Times New Roman"/>
              </a:rPr>
              <a:t> ma </a:t>
            </a:r>
            <a:r>
              <a:rPr lang="nl-NL" sz="4000" b="1" dirty="0" err="1">
                <a:solidFill>
                  <a:prstClr val="black"/>
                </a:solidFill>
                <a:latin typeface="+mn-lt"/>
                <a:ea typeface="Times New Roman"/>
              </a:rPr>
              <a:t>fiha</a:t>
            </a:r>
            <a:r>
              <a:rPr lang="nl-NL" sz="4000" b="1" dirty="0">
                <a:solidFill>
                  <a:prstClr val="black"/>
                </a:solidFill>
                <a:latin typeface="+mn-lt"/>
                <a:ea typeface="Times New Roman"/>
              </a:rPr>
              <a:t> </a:t>
            </a:r>
            <a:r>
              <a:rPr lang="nl-NL" sz="4000" b="1" dirty="0" err="1">
                <a:solidFill>
                  <a:prstClr val="black"/>
                </a:solidFill>
                <a:latin typeface="+mn-lt"/>
                <a:ea typeface="Times New Roman"/>
              </a:rPr>
              <a:t>fadi</a:t>
            </a:r>
            <a:r>
              <a:rPr lang="nl-NL" sz="4000" b="1" dirty="0">
                <a:solidFill>
                  <a:prstClr val="black"/>
                </a:solidFill>
                <a:latin typeface="+mn-lt"/>
                <a:ea typeface="Times New Roman"/>
              </a:rPr>
              <a:t>-ja) x2</a:t>
            </a:r>
            <a:r>
              <a:rPr lang="nl-NL" sz="5400" dirty="0">
                <a:solidFill>
                  <a:prstClr val="black"/>
                </a:solidFill>
                <a:latin typeface="+mn-lt"/>
                <a:ea typeface="Times New Roman"/>
              </a:rPr>
              <a:t/>
            </a:r>
            <a:br>
              <a:rPr lang="nl-NL" sz="5400" dirty="0">
                <a:solidFill>
                  <a:prstClr val="black"/>
                </a:solidFill>
                <a:latin typeface="+mn-lt"/>
                <a:ea typeface="Times New Roman"/>
              </a:rPr>
            </a:br>
            <a:r>
              <a:rPr lang="nl-NL" sz="2800" i="1" dirty="0" smtClean="0">
                <a:solidFill>
                  <a:prstClr val="black"/>
                </a:solidFill>
                <a:latin typeface="+mn-lt"/>
                <a:ea typeface="Times New Roman"/>
              </a:rPr>
              <a:t>en </a:t>
            </a:r>
            <a:r>
              <a:rPr lang="nl-NL" sz="2800" i="1" dirty="0">
                <a:solidFill>
                  <a:prstClr val="black"/>
                </a:solidFill>
                <a:latin typeface="+mn-lt"/>
                <a:ea typeface="Times New Roman"/>
              </a:rPr>
              <a:t>dan zal de hele hemel voor mij zijn, met de grootste daarin mijn Verlosser.</a:t>
            </a:r>
            <a:endParaRPr lang="nl-NL" sz="2800" dirty="0">
              <a:latin typeface="+mn-lt"/>
            </a:endParaRPr>
          </a:p>
        </p:txBody>
      </p:sp>
    </p:spTree>
    <p:extLst>
      <p:ext uri="{BB962C8B-B14F-4D97-AF65-F5344CB8AC3E}">
        <p14:creationId xmlns:p14="http://schemas.microsoft.com/office/powerpoint/2010/main" val="387312847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62</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103 Sinin tawila madat 646</vt:lpstr>
      <vt:lpstr>سنين طويله مضت والرب معتني بي  -1 Sinin tawila madaaat,  wer rabbi moetanie bie-ja وكل يوم محمول عالاذرع الابديه We koeli joem mahmoel,  alazroe-il abadi-jaaa Jaren gaan voorbij en de Heer zorgt voor mij. Elke dag wordt gedragen op zijn eeuwige armen.</vt:lpstr>
      <vt:lpstr> )ويسوع بيده ماسكني في مراع خضر رابضني ) 2x ( wejasoe bi-jaddoe masekni  fi maraen godri rabedni ) x2 En Jezus neemt mij aan de hand en leidt mij naar grazige weiden.</vt:lpstr>
      <vt:lpstr> ملك الملوك يا يسوع يا سيد الاسياد 2  Malikel moeloek ja jasoe-oe-oe,  ja sai-jedel asjaaad نفوسنا بانتظار تاخذنا للامجاد Noefoesna ben tizaaar,  tagoedna lilamdjaaad Koning der koningen, o Jezus, en Heer der heren,  wij wachten op U dat u ons meeneemt naar uw heerlijkheid</vt:lpstr>
      <vt:lpstr>واتملا فيك بعيني يا يسوع يا غالي علي ) 2) ( watmalla fiek benai-ja  ja jasoe ja gali allaiaaa) x2  en mijn oog wordt vervuld met U Jezus, mijn dierbare.</vt:lpstr>
      <vt:lpstr>يسوع سباني بحبه والقلب به فرحان 3  Jasoe sabani bihoebboe,  wel albi bihi farhaan وعد يجينا من مجده وتنتهي الاحزان Waad jedjina min madjdoe,  wetentehil ahzaaan Jezus heeft mij in ballingschap genomen door zijn liefde en mijn hart is blij geworden in Hem. Hij heeft beloofd in heerlijkheid terug te komen en het verdriet te beëindigen</vt:lpstr>
      <vt:lpstr>تبقى السما كلها لي اعظم ما فيها فادي ) 2) (Tebas sama kollaha li-ja  azam ma fiha fadi-ja) x2 en dan zal de hele hemel voor mij zijn, met de grootste daarin mijn Verlosser.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646 Sinin tawila madat</dc:title>
  <dc:creator>Gebruiker</dc:creator>
  <cp:lastModifiedBy>Gebruiker</cp:lastModifiedBy>
  <cp:revision>9</cp:revision>
  <dcterms:created xsi:type="dcterms:W3CDTF">2014-01-03T10:07:26Z</dcterms:created>
  <dcterms:modified xsi:type="dcterms:W3CDTF">2017-10-12T08:30:47Z</dcterms:modified>
</cp:coreProperties>
</file>